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FFFF99"/>
    <a:srgbClr val="FF3399"/>
    <a:srgbClr val="9900CC"/>
    <a:srgbClr val="66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40" autoAdjust="0"/>
  </p:normalViewPr>
  <p:slideViewPr>
    <p:cSldViewPr>
      <p:cViewPr varScale="1">
        <p:scale>
          <a:sx n="63" d="100"/>
          <a:sy n="63" d="100"/>
        </p:scale>
        <p:origin x="-69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04800"/>
            <a:ext cx="87630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jeudi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smtClean="0">
                <a:latin typeface="Kristen ITC" pitchFamily="66" charset="0"/>
              </a:rPr>
              <a:t>le </a:t>
            </a:r>
            <a:r>
              <a:rPr lang="en-US" sz="3600" dirty="0" smtClean="0">
                <a:latin typeface="Kristen ITC" pitchFamily="66" charset="0"/>
              </a:rPr>
              <a:t>5 </a:t>
            </a:r>
            <a:r>
              <a:rPr lang="en-US" sz="3600" dirty="0" err="1" smtClean="0">
                <a:latin typeface="Kristen ITC" pitchFamily="66" charset="0"/>
              </a:rPr>
              <a:t>mai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219200"/>
            <a:ext cx="8534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/>
              <a:t>Objectifs</a:t>
            </a:r>
            <a:r>
              <a:rPr lang="en-US" sz="2800" i="1" dirty="0" smtClean="0"/>
              <a:t>:  use </a:t>
            </a:r>
            <a:r>
              <a:rPr lang="en-US" sz="2800" i="1" dirty="0" err="1" smtClean="0"/>
              <a:t>aller</a:t>
            </a:r>
            <a:r>
              <a:rPr lang="en-US" sz="2800" i="1" dirty="0" smtClean="0"/>
              <a:t> + infinitive to tell what you are going to do in the near future; use the prepositions to/in/at and </a:t>
            </a:r>
            <a:r>
              <a:rPr lang="en-US" sz="2800" i="1" dirty="0" smtClean="0"/>
              <a:t>of/from/about; complete a verb reference guide</a:t>
            </a:r>
            <a:endParaRPr lang="en-US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76200" y="2743200"/>
            <a:ext cx="6019800" cy="3908762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</a:p>
          <a:p>
            <a:pPr algn="ctr"/>
            <a:r>
              <a:rPr lang="en-US" sz="4000" dirty="0" err="1" smtClean="0">
                <a:latin typeface="Kristen ITC" pitchFamily="66" charset="0"/>
              </a:rPr>
              <a:t>Mettez</a:t>
            </a:r>
            <a:r>
              <a:rPr lang="en-US" sz="4000" dirty="0" smtClean="0">
                <a:latin typeface="Kristen ITC" pitchFamily="66" charset="0"/>
              </a:rPr>
              <a:t> en </a:t>
            </a:r>
            <a:r>
              <a:rPr lang="en-US" sz="4000" dirty="0" err="1" smtClean="0">
                <a:latin typeface="Kristen ITC" pitchFamily="66" charset="0"/>
              </a:rPr>
              <a:t>français</a:t>
            </a:r>
            <a:r>
              <a:rPr lang="en-US" sz="4000" dirty="0" smtClean="0">
                <a:latin typeface="Kristen ITC" pitchFamily="66" charset="0"/>
              </a:rPr>
              <a:t>:</a:t>
            </a:r>
          </a:p>
          <a:p>
            <a:pPr marL="742950" indent="-742950" algn="ctr">
              <a:buAutoNum type="arabicPeriod"/>
            </a:pPr>
            <a:r>
              <a:rPr lang="en-US" sz="4000" dirty="0" smtClean="0">
                <a:latin typeface="Kristen ITC" pitchFamily="66" charset="0"/>
              </a:rPr>
              <a:t>To the store</a:t>
            </a:r>
          </a:p>
          <a:p>
            <a:pPr marL="742950" indent="-742950" algn="ctr">
              <a:buAutoNum type="arabicPeriod"/>
            </a:pPr>
            <a:r>
              <a:rPr lang="en-US" sz="4000" dirty="0" smtClean="0">
                <a:latin typeface="Kristen ITC" pitchFamily="66" charset="0"/>
              </a:rPr>
              <a:t>From the library</a:t>
            </a:r>
          </a:p>
          <a:p>
            <a:pPr marL="742950" indent="-742950" algn="ctr">
              <a:buAutoNum type="arabicPeriod"/>
            </a:pPr>
            <a:r>
              <a:rPr lang="en-US" sz="4000" dirty="0" smtClean="0">
                <a:latin typeface="Kristen ITC" pitchFamily="66" charset="0"/>
              </a:rPr>
              <a:t>At the high school</a:t>
            </a:r>
          </a:p>
          <a:p>
            <a:pPr marL="742950" indent="-742950" algn="ctr">
              <a:buAutoNum type="arabicPeriod"/>
            </a:pPr>
            <a:r>
              <a:rPr lang="en-US" sz="4000" dirty="0" smtClean="0">
                <a:latin typeface="Kristen ITC" pitchFamily="66" charset="0"/>
              </a:rPr>
              <a:t>From the restaurant</a:t>
            </a:r>
            <a:endParaRPr lang="en-US" sz="4000" dirty="0" smtClean="0">
              <a:latin typeface="Kristen ITC" pitchFamily="66" charset="0"/>
            </a:endParaRPr>
          </a:p>
        </p:txBody>
      </p:sp>
      <p:pic>
        <p:nvPicPr>
          <p:cNvPr id="7" name="Picture 2" descr="http://www.stephyprod.com/musiques-enfants/musiques/coloriages/illustrations/fleurs-couleurs/fleur-titre-grands-pare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4352" y="2362200"/>
            <a:ext cx="3149648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58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26</cp:revision>
  <dcterms:created xsi:type="dcterms:W3CDTF">2011-04-18T10:52:18Z</dcterms:created>
  <dcterms:modified xsi:type="dcterms:W3CDTF">2011-05-05T10:53:05Z</dcterms:modified>
</cp:coreProperties>
</file>